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elene Juarez" userId="cb523f8a-ffd1-428d-b04c-7a622fee8712" providerId="ADAL" clId="{E6F2E442-985B-48BE-A31A-F1C279986C35}"/>
    <pc:docChg chg="delSld">
      <pc:chgData name="Raelene Juarez" userId="cb523f8a-ffd1-428d-b04c-7a622fee8712" providerId="ADAL" clId="{E6F2E442-985B-48BE-A31A-F1C279986C35}" dt="2023-03-08T23:12:25.311" v="3" actId="2696"/>
      <pc:docMkLst>
        <pc:docMk/>
      </pc:docMkLst>
      <pc:sldChg chg="del">
        <pc:chgData name="Raelene Juarez" userId="cb523f8a-ffd1-428d-b04c-7a622fee8712" providerId="ADAL" clId="{E6F2E442-985B-48BE-A31A-F1C279986C35}" dt="2023-03-08T23:12:19.788" v="1" actId="2696"/>
        <pc:sldMkLst>
          <pc:docMk/>
          <pc:sldMk cId="1011757627" sldId="258"/>
        </pc:sldMkLst>
      </pc:sldChg>
      <pc:sldChg chg="del">
        <pc:chgData name="Raelene Juarez" userId="cb523f8a-ffd1-428d-b04c-7a622fee8712" providerId="ADAL" clId="{E6F2E442-985B-48BE-A31A-F1C279986C35}" dt="2023-03-08T23:12:23.052" v="2" actId="2696"/>
        <pc:sldMkLst>
          <pc:docMk/>
          <pc:sldMk cId="11338317" sldId="259"/>
        </pc:sldMkLst>
      </pc:sldChg>
      <pc:sldChg chg="del">
        <pc:chgData name="Raelene Juarez" userId="cb523f8a-ffd1-428d-b04c-7a622fee8712" providerId="ADAL" clId="{E6F2E442-985B-48BE-A31A-F1C279986C35}" dt="2023-03-08T23:12:17.020" v="0" actId="2696"/>
        <pc:sldMkLst>
          <pc:docMk/>
          <pc:sldMk cId="1271955903" sldId="260"/>
        </pc:sldMkLst>
      </pc:sldChg>
      <pc:sldChg chg="del">
        <pc:chgData name="Raelene Juarez" userId="cb523f8a-ffd1-428d-b04c-7a622fee8712" providerId="ADAL" clId="{E6F2E442-985B-48BE-A31A-F1C279986C35}" dt="2023-03-08T23:12:25.311" v="3" actId="2696"/>
        <pc:sldMkLst>
          <pc:docMk/>
          <pc:sldMk cId="813778219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28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82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78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87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5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38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017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521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93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228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137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54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231A7-165F-41A6-BEDF-75F9CA5B4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</a:rPr>
              <a:t>Accreditation Tri-Chairs</a:t>
            </a:r>
            <a:br>
              <a:rPr lang="en-US" sz="3600" dirty="0">
                <a:solidFill>
                  <a:srgbClr val="C00000"/>
                </a:solidFill>
              </a:rPr>
            </a:b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2112C0-6369-436C-A050-2E53F60DB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7406" y="2088362"/>
            <a:ext cx="8006243" cy="38565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br>
              <a:rPr lang="en-US" sz="800" dirty="0"/>
            </a:br>
            <a:r>
              <a:rPr lang="en-US" sz="1800" dirty="0"/>
              <a:t>Elissa Creighton		 </a:t>
            </a:r>
            <a:r>
              <a:rPr lang="en-US" sz="1000" dirty="0"/>
              <a:t> </a:t>
            </a:r>
            <a:r>
              <a:rPr lang="en-US" sz="1800" dirty="0"/>
              <a:t>Raelene Juarez		      Colin Thomas</a:t>
            </a:r>
          </a:p>
          <a:p>
            <a:pPr marL="0" indent="0">
              <a:buNone/>
            </a:pPr>
            <a:r>
              <a:rPr lang="en-US" sz="1400" dirty="0"/>
              <a:t>Curriculum Process Specialist	  </a:t>
            </a:r>
            <a:r>
              <a:rPr lang="en-US" sz="800" dirty="0"/>
              <a:t> </a:t>
            </a:r>
            <a:r>
              <a:rPr lang="en-US" sz="1400" dirty="0"/>
              <a:t>Interim Vice President of Instruction         Chemistry Instructor</a:t>
            </a:r>
            <a:br>
              <a:rPr lang="en-US" sz="1400" dirty="0"/>
            </a:br>
            <a:r>
              <a:rPr lang="en-US" sz="1200" i="1" dirty="0"/>
              <a:t>Classified Professional		   Accreditation Liaison Officer	          Faculty Member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BA64F-B095-46CE-A0FB-20126A87CE98}"/>
              </a:ext>
            </a:extLst>
          </p:cNvPr>
          <p:cNvSpPr txBox="1">
            <a:spLocks/>
          </p:cNvSpPr>
          <p:nvPr/>
        </p:nvSpPr>
        <p:spPr>
          <a:xfrm>
            <a:off x="10437813" y="6356350"/>
            <a:ext cx="915987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  <a:defRPr/>
            </a:pPr>
            <a:fld id="{68B9F06C-3E18-7D4A-8620-170A4BF71910}" type="slidenum">
              <a:rPr lang="en-US" altLang="en-US" smtClean="0"/>
              <a:pPr>
                <a:spcAft>
                  <a:spcPts val="600"/>
                </a:spcAft>
                <a:defRPr/>
              </a:pPr>
              <a:t>1</a:t>
            </a:fld>
            <a:endParaRPr lang="en-US" alt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D8F3C1-CF0F-4BC7-89CC-DC7B9E11D3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407" y="1918408"/>
            <a:ext cx="7525099" cy="2481870"/>
          </a:xfrm>
          <a:prstGeom prst="rect">
            <a:avLst/>
          </a:prstGeom>
        </p:spPr>
      </p:pic>
      <p:pic>
        <p:nvPicPr>
          <p:cNvPr id="11" name="Picture 5" descr="Logo, Columbia College">
            <a:extLst>
              <a:ext uri="{FF2B5EF4-FFF2-40B4-BE49-F238E27FC236}">
                <a16:creationId xmlns:a16="http://schemas.microsoft.com/office/drawing/2014/main" id="{AAE48D3F-C9DA-41E3-8AD6-21CDEE24EE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78" y="208713"/>
            <a:ext cx="1516730" cy="141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00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AD5DA-4CE5-41A8-9316-AA59DF1D5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78840"/>
            <a:ext cx="10058400" cy="115852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</a:rPr>
              <a:t>Accreditation Update</a:t>
            </a:r>
            <a:br>
              <a:rPr lang="en-US" sz="3600" dirty="0">
                <a:solidFill>
                  <a:srgbClr val="C00000"/>
                </a:solidFill>
              </a:rPr>
            </a:br>
            <a:r>
              <a:rPr lang="en-US" sz="3600" dirty="0">
                <a:solidFill>
                  <a:srgbClr val="C00000"/>
                </a:solidFill>
              </a:rPr>
              <a:t>March 8,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362BB-C063-4E54-A7E9-16A64807F8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dirty="0"/>
            </a:br>
            <a:r>
              <a:rPr lang="en-US" dirty="0"/>
              <a:t> Evidence Collection </a:t>
            </a:r>
          </a:p>
          <a:p>
            <a:pPr lvl="1"/>
            <a:r>
              <a:rPr lang="en-US" dirty="0"/>
              <a:t>Completed </a:t>
            </a:r>
          </a:p>
          <a:p>
            <a:r>
              <a:rPr lang="en-US" dirty="0"/>
              <a:t>Outline Standards for Writing</a:t>
            </a:r>
          </a:p>
          <a:p>
            <a:pPr lvl="1"/>
            <a:r>
              <a:rPr lang="en-US" dirty="0"/>
              <a:t>Compose Responses</a:t>
            </a:r>
          </a:p>
          <a:p>
            <a:pPr lvl="1"/>
            <a:r>
              <a:rPr lang="en-US" dirty="0"/>
              <a:t>Identify Gaps</a:t>
            </a:r>
          </a:p>
          <a:p>
            <a:pPr lvl="1"/>
            <a:r>
              <a:rPr lang="en-US" dirty="0"/>
              <a:t>Gather additional evidence</a:t>
            </a:r>
          </a:p>
          <a:p>
            <a:r>
              <a:rPr lang="en-US" dirty="0"/>
              <a:t>Meet with Dr. Catherine Webb,  ACCJC Liaison</a:t>
            </a:r>
          </a:p>
          <a:p>
            <a:pPr lvl="1"/>
            <a:r>
              <a:rPr lang="en-US" dirty="0"/>
              <a:t>Discuss format for Standards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6DA49E-B062-4B40-A640-2A31150D6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754880" cy="402336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NEW – Check-In Days</a:t>
            </a:r>
          </a:p>
          <a:p>
            <a:pPr lvl="1"/>
            <a:r>
              <a:rPr lang="en-US" dirty="0"/>
              <a:t>Tri-Chairs and Team Leads</a:t>
            </a:r>
          </a:p>
          <a:p>
            <a:pPr lvl="2">
              <a:buFont typeface="Symbol" panose="05050102010706020507" pitchFamily="18" charset="2"/>
              <a:buChar char="-"/>
            </a:pPr>
            <a:r>
              <a:rPr lang="en-US" dirty="0"/>
              <a:t>Schedule time for each Team Lead to give an update</a:t>
            </a:r>
          </a:p>
          <a:p>
            <a:pPr lvl="2">
              <a:buFont typeface="Symbol" panose="05050102010706020507" pitchFamily="18" charset="2"/>
              <a:buChar char="-"/>
            </a:pPr>
            <a:r>
              <a:rPr lang="en-US" dirty="0"/>
              <a:t>Review drafts and progress </a:t>
            </a:r>
          </a:p>
          <a:p>
            <a:pPr marL="384048" lvl="2" indent="0">
              <a:buNone/>
            </a:pPr>
            <a:endParaRPr lang="en-US" dirty="0"/>
          </a:p>
          <a:p>
            <a:pPr lvl="1"/>
            <a:r>
              <a:rPr lang="en-US" dirty="0"/>
              <a:t>Dates</a:t>
            </a:r>
          </a:p>
          <a:p>
            <a:pPr lvl="2">
              <a:buFont typeface="Symbol" panose="05050102010706020507" pitchFamily="18" charset="2"/>
              <a:buChar char="-"/>
            </a:pPr>
            <a:r>
              <a:rPr lang="en-US" dirty="0"/>
              <a:t>Friday, March 17 </a:t>
            </a:r>
          </a:p>
          <a:p>
            <a:pPr lvl="2">
              <a:buFont typeface="Symbol" panose="05050102010706020507" pitchFamily="18" charset="2"/>
              <a:buChar char="-"/>
            </a:pPr>
            <a:r>
              <a:rPr lang="en-US" dirty="0"/>
              <a:t>Friday, March 24 </a:t>
            </a:r>
          </a:p>
          <a:p>
            <a:pPr lvl="2">
              <a:buFont typeface="Symbol" panose="05050102010706020507" pitchFamily="18" charset="2"/>
              <a:buChar char="-"/>
            </a:pPr>
            <a:r>
              <a:rPr lang="en-US" dirty="0"/>
              <a:t>Friday, March 31 </a:t>
            </a:r>
          </a:p>
          <a:p>
            <a:r>
              <a:rPr lang="en-US" dirty="0"/>
              <a:t>  </a:t>
            </a:r>
          </a:p>
          <a:p>
            <a:endParaRPr lang="en-US" dirty="0"/>
          </a:p>
        </p:txBody>
      </p:sp>
      <p:pic>
        <p:nvPicPr>
          <p:cNvPr id="5" name="Picture 5" descr="Logo, Columbia College">
            <a:extLst>
              <a:ext uri="{FF2B5EF4-FFF2-40B4-BE49-F238E27FC236}">
                <a16:creationId xmlns:a16="http://schemas.microsoft.com/office/drawing/2014/main" id="{E9FC54F6-6A95-4C04-9B24-15F5051EEE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8" y="208713"/>
            <a:ext cx="1516730" cy="1412022"/>
          </a:xfrm>
          <a:prstGeom prst="rect">
            <a:avLst/>
          </a:prstGeom>
        </p:spPr>
      </p:pic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4CFE021E-C33F-4516-9425-FEF201BCE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14008" y="2449585"/>
            <a:ext cx="278934" cy="27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95282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56EEDC4DF65B44ABCD42F5B4246C5D" ma:contentTypeVersion="17" ma:contentTypeDescription="Create a new document." ma:contentTypeScope="" ma:versionID="cd045fb19ee011ddc29b25b043e4bef0">
  <xsd:schema xmlns:xsd="http://www.w3.org/2001/XMLSchema" xmlns:xs="http://www.w3.org/2001/XMLSchema" xmlns:p="http://schemas.microsoft.com/office/2006/metadata/properties" xmlns:ns3="2911ae5e-179b-4638-9494-6a13dd2f3ea1" xmlns:ns4="8220b237-a6ee-4a83-a9ad-136e797dd88c" targetNamespace="http://schemas.microsoft.com/office/2006/metadata/properties" ma:root="true" ma:fieldsID="90a1b09822bac251bd6f89f6a15e882b" ns3:_="" ns4:_="">
    <xsd:import namespace="2911ae5e-179b-4638-9494-6a13dd2f3ea1"/>
    <xsd:import namespace="8220b237-a6ee-4a83-a9ad-136e797dd8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EventHashCode" minOccurs="0"/>
                <xsd:element ref="ns4:MediaServiceGenerationTime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11ae5e-179b-4638-9494-6a13dd2f3ea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20b237-a6ee-4a83-a9ad-136e797dd8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220b237-a6ee-4a83-a9ad-136e797dd88c" xsi:nil="true"/>
  </documentManagement>
</p:properties>
</file>

<file path=customXml/itemProps1.xml><?xml version="1.0" encoding="utf-8"?>
<ds:datastoreItem xmlns:ds="http://schemas.openxmlformats.org/officeDocument/2006/customXml" ds:itemID="{A604F1A8-E6AE-4E0D-BBD8-CDCB931349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11ae5e-179b-4638-9494-6a13dd2f3ea1"/>
    <ds:schemaRef ds:uri="8220b237-a6ee-4a83-a9ad-136e797dd8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9BD1B8-CC8D-426E-80CE-EBF94E8CCF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8A5E5D-8A13-469F-A29F-1D0AE631E8E5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911ae5e-179b-4638-9494-6a13dd2f3ea1"/>
    <ds:schemaRef ds:uri="http://purl.org/dc/terms/"/>
    <ds:schemaRef ds:uri="http://www.w3.org/XML/1998/namespace"/>
    <ds:schemaRef ds:uri="http://schemas.openxmlformats.org/package/2006/metadata/core-properties"/>
    <ds:schemaRef ds:uri="8220b237-a6ee-4a83-a9ad-136e797dd88c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120</TotalTime>
  <Words>115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Retrospect</vt:lpstr>
      <vt:lpstr>Accreditation Tri-Chairs </vt:lpstr>
      <vt:lpstr>Accreditation Update March 8, 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Accreditation Tri-Chairs</dc:title>
  <dc:creator>Raelene Juarez</dc:creator>
  <cp:lastModifiedBy>Raelene Juarez</cp:lastModifiedBy>
  <cp:revision>9</cp:revision>
  <dcterms:created xsi:type="dcterms:W3CDTF">2023-03-08T21:11:51Z</dcterms:created>
  <dcterms:modified xsi:type="dcterms:W3CDTF">2023-03-08T23:12:29Z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0x0101001E56EEDC4DF65B44ABCD42F5B4246C5D</vt:lpwstr>
  </property>
</Properties>
</file>